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4FD4F-EED9-4054-A8CE-4AE315E2CA84}" v="1" dt="2020-07-02T14:28:30.7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96B4FD4F-EED9-4054-A8CE-4AE315E2CA84}"/>
    <pc:docChg chg="addSld modSld">
      <pc:chgData name="Marieke Drabbe" userId="b9b1a049-6b87-453c-9d4e-1b3ea0ffd634" providerId="ADAL" clId="{96B4FD4F-EED9-4054-A8CE-4AE315E2CA84}" dt="2020-07-02T14:28:30.772" v="2"/>
      <pc:docMkLst>
        <pc:docMk/>
      </pc:docMkLst>
      <pc:sldChg chg="modSp mod">
        <pc:chgData name="Marieke Drabbe" userId="b9b1a049-6b87-453c-9d4e-1b3ea0ffd634" providerId="ADAL" clId="{96B4FD4F-EED9-4054-A8CE-4AE315E2CA84}" dt="2020-07-02T14:11:08.636" v="1" actId="1076"/>
        <pc:sldMkLst>
          <pc:docMk/>
          <pc:sldMk cId="83892022" sldId="260"/>
        </pc:sldMkLst>
        <pc:spChg chg="mod">
          <ac:chgData name="Marieke Drabbe" userId="b9b1a049-6b87-453c-9d4e-1b3ea0ffd634" providerId="ADAL" clId="{96B4FD4F-EED9-4054-A8CE-4AE315E2CA84}" dt="2020-07-02T14:11:06.431" v="0"/>
          <ac:spMkLst>
            <pc:docMk/>
            <pc:sldMk cId="83892022" sldId="260"/>
            <ac:spMk id="10" creationId="{00000000-0000-0000-0000-000000000000}"/>
          </ac:spMkLst>
        </pc:spChg>
        <pc:picChg chg="mod">
          <ac:chgData name="Marieke Drabbe" userId="b9b1a049-6b87-453c-9d4e-1b3ea0ffd634" providerId="ADAL" clId="{96B4FD4F-EED9-4054-A8CE-4AE315E2CA84}" dt="2020-07-02T14:11:08.636" v="1" actId="1076"/>
          <ac:picMkLst>
            <pc:docMk/>
            <pc:sldMk cId="83892022" sldId="260"/>
            <ac:picMk id="14" creationId="{00000000-0000-0000-0000-000000000000}"/>
          </ac:picMkLst>
        </pc:picChg>
      </pc:sldChg>
      <pc:sldChg chg="add">
        <pc:chgData name="Marieke Drabbe" userId="b9b1a049-6b87-453c-9d4e-1b3ea0ffd634" providerId="ADAL" clId="{96B4FD4F-EED9-4054-A8CE-4AE315E2CA84}" dt="2020-07-02T14:28:30.772" v="2"/>
        <pc:sldMkLst>
          <pc:docMk/>
          <pc:sldMk cId="2429038155" sldId="268"/>
        </pc:sldMkLst>
      </pc:sldChg>
    </pc:docChg>
  </pc:docChgLst>
  <pc:docChgLst>
    <pc:chgData name="Marieke Drabbe" userId="S::m.drabbe@helicon.nl::b9b1a049-6b87-453c-9d4e-1b3ea0ffd634" providerId="AD" clId="Web-{4CBB0192-CFD5-4DC2-9B66-781C428BC1BD}"/>
    <pc:docChg chg="modSld">
      <pc:chgData name="Marieke Drabbe" userId="S::m.drabbe@helicon.nl::b9b1a049-6b87-453c-9d4e-1b3ea0ffd634" providerId="AD" clId="Web-{4CBB0192-CFD5-4DC2-9B66-781C428BC1BD}" dt="2019-05-16T10:08:28.909" v="43" actId="20577"/>
      <pc:docMkLst>
        <pc:docMk/>
      </pc:docMkLst>
      <pc:sldChg chg="modSp">
        <pc:chgData name="Marieke Drabbe" userId="S::m.drabbe@helicon.nl::b9b1a049-6b87-453c-9d4e-1b3ea0ffd634" providerId="AD" clId="Web-{4CBB0192-CFD5-4DC2-9B66-781C428BC1BD}" dt="2019-05-16T10:08:18.815" v="30" actId="20577"/>
        <pc:sldMkLst>
          <pc:docMk/>
          <pc:sldMk cId="83892022" sldId="260"/>
        </pc:sldMkLst>
        <pc:spChg chg="mod">
          <ac:chgData name="Marieke Drabbe" userId="S::m.drabbe@helicon.nl::b9b1a049-6b87-453c-9d4e-1b3ea0ffd634" providerId="AD" clId="Web-{4CBB0192-CFD5-4DC2-9B66-781C428BC1BD}" dt="2019-05-16T10:08:08.971" v="23" actId="14100"/>
          <ac:spMkLst>
            <pc:docMk/>
            <pc:sldMk cId="83892022" sldId="260"/>
            <ac:spMk id="10" creationId="{00000000-0000-0000-0000-000000000000}"/>
          </ac:spMkLst>
        </pc:spChg>
        <pc:spChg chg="mod">
          <ac:chgData name="Marieke Drabbe" userId="S::m.drabbe@helicon.nl::b9b1a049-6b87-453c-9d4e-1b3ea0ffd634" providerId="AD" clId="Web-{4CBB0192-CFD5-4DC2-9B66-781C428BC1BD}" dt="2019-05-16T10:08:18.815" v="30" actId="20577"/>
          <ac:spMkLst>
            <pc:docMk/>
            <pc:sldMk cId="83892022" sldId="260"/>
            <ac:spMk id="12" creationId="{00000000-0000-0000-0000-000000000000}"/>
          </ac:spMkLst>
        </pc:spChg>
      </pc:sldChg>
      <pc:sldChg chg="modSp">
        <pc:chgData name="Marieke Drabbe" userId="S::m.drabbe@helicon.nl::b9b1a049-6b87-453c-9d4e-1b3ea0ffd634" providerId="AD" clId="Web-{4CBB0192-CFD5-4DC2-9B66-781C428BC1BD}" dt="2019-05-16T10:08:24.409" v="36" actId="20577"/>
        <pc:sldMkLst>
          <pc:docMk/>
          <pc:sldMk cId="1752962136" sldId="263"/>
        </pc:sldMkLst>
        <pc:spChg chg="mod">
          <ac:chgData name="Marieke Drabbe" userId="S::m.drabbe@helicon.nl::b9b1a049-6b87-453c-9d4e-1b3ea0ffd634" providerId="AD" clId="Web-{4CBB0192-CFD5-4DC2-9B66-781C428BC1BD}" dt="2019-05-16T10:08:24.409" v="36" actId="20577"/>
          <ac:spMkLst>
            <pc:docMk/>
            <pc:sldMk cId="1752962136" sldId="263"/>
            <ac:spMk id="8" creationId="{00000000-0000-0000-0000-000000000000}"/>
          </ac:spMkLst>
        </pc:spChg>
      </pc:sldChg>
      <pc:sldChg chg="modSp">
        <pc:chgData name="Marieke Drabbe" userId="S::m.drabbe@helicon.nl::b9b1a049-6b87-453c-9d4e-1b3ea0ffd634" providerId="AD" clId="Web-{4CBB0192-CFD5-4DC2-9B66-781C428BC1BD}" dt="2019-05-16T10:08:28.909" v="42" actId="20577"/>
        <pc:sldMkLst>
          <pc:docMk/>
          <pc:sldMk cId="2446642812" sldId="264"/>
        </pc:sldMkLst>
        <pc:spChg chg="mod">
          <ac:chgData name="Marieke Drabbe" userId="S::m.drabbe@helicon.nl::b9b1a049-6b87-453c-9d4e-1b3ea0ffd634" providerId="AD" clId="Web-{4CBB0192-CFD5-4DC2-9B66-781C428BC1BD}" dt="2019-05-16T10:08:28.909" v="42" actId="20577"/>
          <ac:spMkLst>
            <pc:docMk/>
            <pc:sldMk cId="2446642812" sldId="264"/>
            <ac:spMk id="8" creationId="{00000000-0000-0000-0000-000000000000}"/>
          </ac:spMkLst>
        </pc:spChg>
      </pc:sldChg>
      <pc:sldChg chg="modSp">
        <pc:chgData name="Marieke Drabbe" userId="S::m.drabbe@helicon.nl::b9b1a049-6b87-453c-9d4e-1b3ea0ffd634" providerId="AD" clId="Web-{4CBB0192-CFD5-4DC2-9B66-781C428BC1BD}" dt="2019-05-16T10:07:49.534" v="2" actId="20577"/>
        <pc:sldMkLst>
          <pc:docMk/>
          <pc:sldMk cId="2052387474" sldId="265"/>
        </pc:sldMkLst>
        <pc:spChg chg="mod">
          <ac:chgData name="Marieke Drabbe" userId="S::m.drabbe@helicon.nl::b9b1a049-6b87-453c-9d4e-1b3ea0ffd634" providerId="AD" clId="Web-{4CBB0192-CFD5-4DC2-9B66-781C428BC1BD}" dt="2019-05-16T10:07:49.534" v="2"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Mijn onderneming – periode 2</a:t>
            </a:r>
            <a:br>
              <a:rPr lang="nl-NL"/>
            </a:br>
            <a:r>
              <a:rPr lang="nl-NL" sz="3600" i="1"/>
              <a:t>specialisatie Water en energie</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ondernemingsverslag en reflectievideo.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45909396"/>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reflectievideo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Mijn onderneming</a:t>
            </a:r>
            <a:br>
              <a:rPr lang="nl-NL"/>
            </a:br>
            <a:r>
              <a:rPr lang="nl-NL" sz="3600" i="1"/>
              <a:t>specialisatie Water en energie</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Water en energie</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483574"/>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Kennistoets</a:t>
            </a:r>
          </a:p>
          <a:p>
            <a:pPr eaLnBrk="1" hangingPunct="1">
              <a:spcBef>
                <a:spcPct val="0"/>
              </a:spcBef>
              <a:buFontTx/>
              <a:buNone/>
            </a:pPr>
            <a:endParaRPr lang="nl-NL" altLang="nl-NL" sz="1600">
              <a:latin typeface="+mn-lt"/>
            </a:endParaRPr>
          </a:p>
          <a:p>
            <a:pPr>
              <a:spcBef>
                <a:spcPct val="0"/>
              </a:spcBef>
              <a:buFontTx/>
              <a:buNone/>
            </a:pPr>
            <a:r>
              <a:rPr lang="nl-NL" altLang="nl-NL" sz="1600">
                <a:latin typeface="+mn-lt"/>
              </a:rPr>
              <a:t>De kennistoets gaat over de theorie die betrekking heeft op deze IBS.  In deze kennistoets wordt leerdoel 1 getoetst. Bij dit leerdoel horen verschillende succescriteria. </a:t>
            </a:r>
            <a:endParaRPr lang="nl-NL" altLang="nl-NL" sz="1600">
              <a:latin typeface="+mn-lt"/>
              <a:cs typeface="Calibri"/>
            </a:endParaRP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21559"/>
            <a:ext cx="4861007" cy="37856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Water en energie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Water en energie</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Ondernemingsverslag</a:t>
            </a:r>
          </a:p>
          <a:p>
            <a:pPr>
              <a:spcBef>
                <a:spcPct val="0"/>
              </a:spcBef>
              <a:buNone/>
            </a:pPr>
            <a:r>
              <a:rPr lang="nl-NL" altLang="nl-NL" sz="1400">
                <a:latin typeface="+mn-lt"/>
              </a:rPr>
              <a:t>Het ondernemingsverslag maak je over je onderneming</a:t>
            </a:r>
            <a:r>
              <a:rPr lang="nl-NL" sz="1400"/>
              <a:t>. </a:t>
            </a:r>
            <a:r>
              <a:rPr lang="nl-NL" altLang="nl-NL" sz="1400"/>
              <a:t>Met dit ondernemingsverslag </a:t>
            </a:r>
            <a:r>
              <a:rPr lang="nl-NL" altLang="nl-NL" sz="140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sp>
        <p:nvSpPr>
          <p:cNvPr id="11" name="Titel 1"/>
          <p:cNvSpPr>
            <a:spLocks noGrp="1"/>
          </p:cNvSpPr>
          <p:nvPr>
            <p:ph type="title"/>
          </p:nvPr>
        </p:nvSpPr>
        <p:spPr>
          <a:xfrm>
            <a:off x="746185" y="40127"/>
            <a:ext cx="10515600" cy="1325563"/>
          </a:xfrm>
        </p:spPr>
        <p:txBody>
          <a:bodyPr>
            <a:normAutofit/>
          </a:bodyPr>
          <a:lstStyle/>
          <a:p>
            <a:r>
              <a:rPr lang="nl-NL"/>
              <a:t>IBS Mijn onderneming</a:t>
            </a:r>
            <a:br>
              <a:rPr lang="nl-NL"/>
            </a:br>
            <a:r>
              <a:rPr lang="nl-NL" sz="3600" i="1"/>
              <a:t>specialisatie Water en energie</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a:bodyPr>
          <a:lstStyle/>
          <a:p>
            <a:r>
              <a:rPr lang="nl-NL" dirty="0"/>
              <a:t>Voorwaarde voor beoordeling ondernemingsverslag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Reflectievideo</a:t>
            </a:r>
          </a:p>
          <a:p>
            <a:pPr>
              <a:spcBef>
                <a:spcPct val="0"/>
              </a:spcBef>
              <a:buNone/>
            </a:pPr>
            <a:r>
              <a:rPr lang="nl-NL" altLang="nl-NL" sz="1600">
                <a:latin typeface="+mn-lt"/>
              </a:rPr>
              <a:t>Je maakt een reflectievideo over het opzetten van je onderneming. Hiermee worden leerdoelen 5 en 6 getoetst. Deze leerdoelen vind je hiernaast.</a:t>
            </a:r>
          </a:p>
        </p:txBody>
      </p:sp>
      <p:sp>
        <p:nvSpPr>
          <p:cNvPr id="11" name="Rechthoek 10"/>
          <p:cNvSpPr/>
          <p:nvPr/>
        </p:nvSpPr>
        <p:spPr>
          <a:xfrm>
            <a:off x="10136183" y="6216646"/>
            <a:ext cx="2037737" cy="369332"/>
          </a:xfrm>
          <a:prstGeom prst="rect">
            <a:avLst/>
          </a:prstGeom>
        </p:spPr>
        <p:txBody>
          <a:bodyPr wrap="none">
            <a:spAutoFit/>
          </a:bodyPr>
          <a:lstStyle/>
          <a:p>
            <a:r>
              <a:rPr lang="nl-NL"/>
              <a:t>IBS-SEM-MON-W42</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a:t>IBS Mijn onderneming</a:t>
            </a:r>
            <a:br>
              <a:rPr lang="nl-NL"/>
            </a:br>
            <a:r>
              <a:rPr lang="nl-NL" sz="3600" i="1"/>
              <a:t>specialisatie Water en energie</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74E0B2-D305-449E-B13B-C899804E0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2CC3FE-A27C-4CCF-9081-BB33778E13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8955B8-4591-4EE9-B338-39077804C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Breedbeeld</PresentationFormat>
  <Paragraphs>125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Water en energie</vt:lpstr>
      <vt:lpstr>IBS Mijn onderneming specialisatie Water en energie</vt:lpstr>
      <vt:lpstr>IBS Mijn onderneming specialisatie Water en energie</vt:lpstr>
      <vt:lpstr>IBS Mijn onderneming specialisatie Water en energie</vt:lpstr>
      <vt:lpstr>IBS Mijn onderneming specialisatie Water en energie</vt:lpstr>
      <vt:lpstr>Voorwaarde voor beoordeling ondernemingsverslag</vt:lpstr>
      <vt:lpstr>IBS Mijn onderneming specialisatie Water en energie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2020-07-02T14:28:32Z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